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85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58D9-17AB-4A01-9A26-DACCB8671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D4104-A33C-4B97-94E4-F1350BCDB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BBF44-218A-434A-9020-3C850C448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C2B97-EBAC-462B-8048-1A64228C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B92D-795C-40F6-8A7D-72D1F67C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9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43B2-0BE9-46CC-AD54-280508CA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E21F5-9FEC-475F-A0FA-8B421D523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DB93F-C1C0-4E9F-B1D6-15785386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9BD55-0C38-43C6-AA1C-2C266F7B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74357-883D-48CB-BD56-7C0BBFE5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BC41A-1BB0-4A3A-9E49-C8B75D65D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23E35-A494-4F02-90BF-A150B731B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CA03F-CE84-4D5F-89FD-47463993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7D5AA-EF7E-479B-B047-43B64CE9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4E464-F52B-4BF3-AB3E-26DB6ED2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2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F1F3-2129-461D-8B5E-90F922A9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B6A9-FB4B-4590-BA9B-2879FA7F3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415B8-AAED-43E3-9FAD-3D505FB8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F1BBB-2C34-468A-BA31-893051B7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81B5-FC44-4F4C-8049-F251C185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6871-EF8E-4226-8C78-54743C381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35F53-E5D2-417F-A19C-8D72B235D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761DE-2FC7-4DF6-A9E8-B8D1B90E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91F42-2DC4-4FB8-A083-410F6102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CB550-2B6E-4807-B86A-040389D0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4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57AE9-F5F7-4B79-AA85-16A15AE8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51D6-F077-4C00-B62D-F328B41B4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587D5-D6E2-4410-BC2A-D3A2A783F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14CFF-5FF9-4BE5-8987-CF5A0260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D332D-292F-4A49-A8EC-1D5122DA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5A772-1470-4043-A2DE-40F9D69F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5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1D50-35A4-48A0-A75B-D8E4818C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6777F-66AD-4AF2-9A3C-FE9C6333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A787F-E755-4DC5-9EAE-73566763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5C8CF-6496-4E51-83C5-F87B6337D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B2B1D-FBA2-45EF-B2B6-BA1FE1CF1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36AC23-7339-4B9A-9E72-A911C48F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48977-F516-4005-877C-5983C2E4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52862-A550-4723-8EB8-470CA569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8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F9C74-07AA-4390-A2E4-D6F2A4BF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01A3E-4A7A-4D98-8636-29D621E0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AC5CA-0B5A-4584-A9F8-77759EE0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E2262-89B2-4B90-B3B4-59CC070A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75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82E47-5590-4784-9E18-20B97DB0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6CD00-055B-4846-8BDB-880CB10E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C28B5-5631-4873-8A78-66EADB690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EC23-7CF8-4E3B-92ED-D3D480B6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A788-2886-436B-A068-BEAE43D94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132B7-7711-4060-B6EF-133E44C1E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A3CEF-47EB-421A-BB2D-8ED516DC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B40DA-C86C-477D-9652-A6A5E0B4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E0103-74A7-42A2-8FB5-9CD4B40D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1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D146-83F7-45D3-AE22-27191078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25516-C766-40C9-80CF-E1D9F4044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7209D-B28C-4797-BE20-4EC3F4849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B9B33-70E5-4A11-9642-0A44793E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FD0F-C4A7-4930-959E-DA57B7C2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00A4D-0A38-43E3-BC71-718B0BC9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0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EF83F-A2AC-41B2-BF2F-137342ACD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5C127-B6A1-4C23-90E0-1596F5183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12AC9-3899-4BFD-8A79-D5BFE8086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3869-4394-47C0-9392-11CFF1FBF962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23A12-B341-4332-88AD-59A521BB8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E6684-462F-447F-97F9-D046EEA99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6F5B-B9C4-45AB-AE3E-CB9A94FA8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91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</a:t>
            </a:r>
            <a:r>
              <a:rPr lang="en-GB" sz="3200" b="1" dirty="0">
                <a:solidFill>
                  <a:srgbClr val="0070C0"/>
                </a:solidFill>
                <a:latin typeface="Colonna MT" panose="04020805060202030203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937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Palm branches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Hosanna – Ps.118:25-26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King of Israel</a:t>
            </a:r>
          </a:p>
        </p:txBody>
      </p:sp>
    </p:spTree>
    <p:extLst>
      <p:ext uri="{BB962C8B-B14F-4D97-AF65-F5344CB8AC3E}">
        <p14:creationId xmlns:p14="http://schemas.microsoft.com/office/powerpoint/2010/main" val="26928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Palm branches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Hosanna – Ps.118:25-26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King of Israel</a:t>
            </a:r>
          </a:p>
          <a:p>
            <a:pPr marL="1790700" lvl="2" indent="-536575">
              <a:buFont typeface="+mj-lt"/>
              <a:buAutoNum type="romanLcPeriod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badi" panose="020B0604020104020204" pitchFamily="34" charset="0"/>
              </a:rPr>
              <a:t>Mistaken expectations</a:t>
            </a:r>
          </a:p>
        </p:txBody>
      </p:sp>
    </p:spTree>
    <p:extLst>
      <p:ext uri="{BB962C8B-B14F-4D97-AF65-F5344CB8AC3E}">
        <p14:creationId xmlns:p14="http://schemas.microsoft.com/office/powerpoint/2010/main" val="91619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  <a:tabLst>
                <a:tab pos="536575" algn="l"/>
              </a:tabLst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  <a:tabLst>
                <a:tab pos="536575" algn="l"/>
              </a:tabLst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Palm branches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Hosanna – Ps.118:25-26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King of Israel</a:t>
            </a:r>
          </a:p>
          <a:p>
            <a:pPr marL="1790700" lvl="2" indent="-536575">
              <a:buFont typeface="+mj-lt"/>
              <a:buAutoNum type="romanLcPeriod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badi" panose="020B0604020104020204" pitchFamily="34" charset="0"/>
              </a:rPr>
              <a:t>Mistaken expectations</a:t>
            </a:r>
          </a:p>
          <a:p>
            <a:pPr marL="1790700" lvl="2" indent="-536575">
              <a:buFont typeface="+mj-lt"/>
              <a:buAutoNum type="romanLcPeriod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badi" panose="020B0604020104020204" pitchFamily="34" charset="0"/>
              </a:rPr>
              <a:t>Jesus’ tears (Luke 19:41)</a:t>
            </a:r>
          </a:p>
        </p:txBody>
      </p:sp>
    </p:spTree>
    <p:extLst>
      <p:ext uri="{BB962C8B-B14F-4D97-AF65-F5344CB8AC3E}">
        <p14:creationId xmlns:p14="http://schemas.microsoft.com/office/powerpoint/2010/main" val="22149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72492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</p:txBody>
      </p:sp>
    </p:spTree>
    <p:extLst>
      <p:ext uri="{BB962C8B-B14F-4D97-AF65-F5344CB8AC3E}">
        <p14:creationId xmlns:p14="http://schemas.microsoft.com/office/powerpoint/2010/main" val="349754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72492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</p:txBody>
      </p:sp>
    </p:spTree>
    <p:extLst>
      <p:ext uri="{BB962C8B-B14F-4D97-AF65-F5344CB8AC3E}">
        <p14:creationId xmlns:p14="http://schemas.microsoft.com/office/powerpoint/2010/main" val="390740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72492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611313" lvl="2" indent="-357188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After miraculous signs (2:23)</a:t>
            </a:r>
          </a:p>
        </p:txBody>
      </p:sp>
    </p:spTree>
    <p:extLst>
      <p:ext uri="{BB962C8B-B14F-4D97-AF65-F5344CB8AC3E}">
        <p14:creationId xmlns:p14="http://schemas.microsoft.com/office/powerpoint/2010/main" val="9549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611313" lvl="2" indent="-357188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After miraculous signs (2:23)</a:t>
            </a:r>
          </a:p>
          <a:p>
            <a:pPr marL="1611313" lvl="2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“put faith in him” </a:t>
            </a: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(8:30) – then accused him of being possessed (v.48)</a:t>
            </a:r>
          </a:p>
        </p:txBody>
      </p:sp>
    </p:spTree>
    <p:extLst>
      <p:ext uri="{BB962C8B-B14F-4D97-AF65-F5344CB8AC3E}">
        <p14:creationId xmlns:p14="http://schemas.microsoft.com/office/powerpoint/2010/main" val="28347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611313" lvl="2" indent="-357188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After miraculous signs (2:23)</a:t>
            </a:r>
          </a:p>
          <a:p>
            <a:pPr marL="1611313" lvl="2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“put faith in him” </a:t>
            </a: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(8:30) – then accused him of being possessed (v.48)</a:t>
            </a:r>
          </a:p>
          <a:p>
            <a:pPr marL="1611313" lvl="2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“put faith in him” </a:t>
            </a: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(11:45) after resurrection of Lazarus, yet see 12:37 </a:t>
            </a:r>
            <a:r>
              <a:rPr lang="en-GB" sz="24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“they </a:t>
            </a:r>
            <a:r>
              <a:rPr lang="en-GB" sz="2400" b="1" i="1" u="sng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still</a:t>
            </a:r>
            <a:r>
              <a:rPr lang="en-GB" sz="24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 would not believe in him”</a:t>
            </a:r>
            <a:r>
              <a:rPr lang="en-GB" sz="2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badi" panose="020B0604020104020204" pitchFamily="34" charset="0"/>
              </a:rPr>
              <a:t> </a:t>
            </a:r>
            <a:endParaRPr lang="en-GB" sz="2400" b="1" i="1" dirty="0">
              <a:ln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</p:txBody>
      </p:sp>
    </p:spTree>
    <p:extLst>
      <p:ext uri="{BB962C8B-B14F-4D97-AF65-F5344CB8AC3E}">
        <p14:creationId xmlns:p14="http://schemas.microsoft.com/office/powerpoint/2010/main" val="40123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</p:txBody>
      </p:sp>
    </p:spTree>
    <p:extLst>
      <p:ext uri="{BB962C8B-B14F-4D97-AF65-F5344CB8AC3E}">
        <p14:creationId xmlns:p14="http://schemas.microsoft.com/office/powerpoint/2010/main" val="60100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2" y="1586265"/>
            <a:ext cx="5068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accent1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Jesus bandwagon</a:t>
            </a:r>
          </a:p>
        </p:txBody>
      </p:sp>
    </p:spTree>
    <p:extLst>
      <p:ext uri="{BB962C8B-B14F-4D97-AF65-F5344CB8AC3E}">
        <p14:creationId xmlns:p14="http://schemas.microsoft.com/office/powerpoint/2010/main" val="196430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027521" y="2880142"/>
            <a:ext cx="1080311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</p:txBody>
      </p:sp>
    </p:spTree>
    <p:extLst>
      <p:ext uri="{BB962C8B-B14F-4D97-AF65-F5344CB8AC3E}">
        <p14:creationId xmlns:p14="http://schemas.microsoft.com/office/powerpoint/2010/main" val="35270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631825" lvl="1" indent="-273050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080139" y="2875350"/>
            <a:ext cx="1080311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</p:txBody>
      </p:sp>
    </p:spTree>
    <p:extLst>
      <p:ext uri="{BB962C8B-B14F-4D97-AF65-F5344CB8AC3E}">
        <p14:creationId xmlns:p14="http://schemas.microsoft.com/office/powerpoint/2010/main" val="37894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121789" y="2854607"/>
            <a:ext cx="10803118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</p:txBody>
      </p:sp>
    </p:spTree>
    <p:extLst>
      <p:ext uri="{BB962C8B-B14F-4D97-AF65-F5344CB8AC3E}">
        <p14:creationId xmlns:p14="http://schemas.microsoft.com/office/powerpoint/2010/main" val="414143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086426" y="2831231"/>
            <a:ext cx="10803118" cy="1877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great moralist like Blaise Pascal or Bertrand Russell?</a:t>
            </a:r>
          </a:p>
        </p:txBody>
      </p:sp>
    </p:spTree>
    <p:extLst>
      <p:ext uri="{BB962C8B-B14F-4D97-AF65-F5344CB8AC3E}">
        <p14:creationId xmlns:p14="http://schemas.microsoft.com/office/powerpoint/2010/main" val="31202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093535" y="2786385"/>
            <a:ext cx="10803118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great moralist like Blaise Pascal or Bertrand Russell?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pacifist like Gandhi or Martin Luther King? </a:t>
            </a:r>
          </a:p>
        </p:txBody>
      </p:sp>
    </p:spTree>
    <p:extLst>
      <p:ext uri="{BB962C8B-B14F-4D97-AF65-F5344CB8AC3E}">
        <p14:creationId xmlns:p14="http://schemas.microsoft.com/office/powerpoint/2010/main" val="12646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sort do we want?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112362" y="2767431"/>
            <a:ext cx="10803118" cy="2739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great moralist like Blaise Pascal or Bertrand Russell?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pacifist like Gandhi or Martin Luther King?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champion of all-embracing love and equality? </a:t>
            </a:r>
          </a:p>
        </p:txBody>
      </p:sp>
    </p:spTree>
    <p:extLst>
      <p:ext uri="{BB962C8B-B14F-4D97-AF65-F5344CB8AC3E}">
        <p14:creationId xmlns:p14="http://schemas.microsoft.com/office/powerpoint/2010/main" val="26000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sort do we want?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112362" y="2767431"/>
            <a:ext cx="10803118" cy="2739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great moralist like Blaise Pascal or Bertrand Russell?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pacifist like Gandhi or Martin Luther King?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champion of all-embracing love and equality? </a:t>
            </a: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76412371-068B-4740-ADB7-17B720DA7D5C}"/>
              </a:ext>
            </a:extLst>
          </p:cNvPr>
          <p:cNvSpPr/>
          <p:nvPr/>
        </p:nvSpPr>
        <p:spPr>
          <a:xfrm rot="-960000">
            <a:off x="5023864" y="2889762"/>
            <a:ext cx="2527628" cy="26763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32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sort do we want?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112362" y="2767431"/>
            <a:ext cx="10803118" cy="2739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great moralist?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pacifist like Gandhi or Martin Luther King?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champion of all-embracing love and equality? </a:t>
            </a: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76412371-068B-4740-ADB7-17B720DA7D5C}"/>
              </a:ext>
            </a:extLst>
          </p:cNvPr>
          <p:cNvSpPr/>
          <p:nvPr/>
        </p:nvSpPr>
        <p:spPr>
          <a:xfrm rot="-960000">
            <a:off x="5249984" y="3002337"/>
            <a:ext cx="2121031" cy="229307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r: 24 Points 7">
            <a:extLst>
              <a:ext uri="{FF2B5EF4-FFF2-40B4-BE49-F238E27FC236}">
                <a16:creationId xmlns:a16="http://schemas.microsoft.com/office/drawing/2014/main" id="{290D2137-D453-4C78-81D8-6F8278FE4C46}"/>
              </a:ext>
            </a:extLst>
          </p:cNvPr>
          <p:cNvSpPr/>
          <p:nvPr/>
        </p:nvSpPr>
        <p:spPr>
          <a:xfrm>
            <a:off x="2281286" y="2590198"/>
            <a:ext cx="8295587" cy="323579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3920F-E97A-4D84-B42A-5133399B6FE0}"/>
              </a:ext>
            </a:extLst>
          </p:cNvPr>
          <p:cNvSpPr txBox="1"/>
          <p:nvPr/>
        </p:nvSpPr>
        <p:spPr>
          <a:xfrm>
            <a:off x="1970202" y="3318235"/>
            <a:ext cx="9194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 and Lord</a:t>
            </a:r>
          </a:p>
        </p:txBody>
      </p:sp>
    </p:spTree>
    <p:extLst>
      <p:ext uri="{BB962C8B-B14F-4D97-AF65-F5344CB8AC3E}">
        <p14:creationId xmlns:p14="http://schemas.microsoft.com/office/powerpoint/2010/main" val="17662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108031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true coronation procession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Pharisees’ complaint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does “believing” mean? 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to make of OT prophecies = promise of king on David’s throne?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The wrong sort of Messiah</a:t>
            </a:r>
          </a:p>
          <a:p>
            <a:pPr marL="1254125" lvl="1" indent="-538163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What sort do we want?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371616-8EB4-40EA-926F-C752F6E8D1F7}"/>
              </a:ext>
            </a:extLst>
          </p:cNvPr>
          <p:cNvSpPr txBox="1"/>
          <p:nvPr/>
        </p:nvSpPr>
        <p:spPr>
          <a:xfrm rot="-900000">
            <a:off x="1112362" y="2767431"/>
            <a:ext cx="10803118" cy="2739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Who is Jesus?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philosopher like Plato or Aristotle?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An ascetic like Francis of Assisi?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great moralist?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pacifist like Gandhi or Martin Luther King?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A champion of all-embracing love and equality? </a:t>
            </a: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76412371-068B-4740-ADB7-17B720DA7D5C}"/>
              </a:ext>
            </a:extLst>
          </p:cNvPr>
          <p:cNvSpPr/>
          <p:nvPr/>
        </p:nvSpPr>
        <p:spPr>
          <a:xfrm rot="-960000">
            <a:off x="5249984" y="3002337"/>
            <a:ext cx="2121031" cy="229307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r: 24 Points 7">
            <a:extLst>
              <a:ext uri="{FF2B5EF4-FFF2-40B4-BE49-F238E27FC236}">
                <a16:creationId xmlns:a16="http://schemas.microsoft.com/office/drawing/2014/main" id="{290D2137-D453-4C78-81D8-6F8278FE4C46}"/>
              </a:ext>
            </a:extLst>
          </p:cNvPr>
          <p:cNvSpPr/>
          <p:nvPr/>
        </p:nvSpPr>
        <p:spPr>
          <a:xfrm>
            <a:off x="2281286" y="2590198"/>
            <a:ext cx="8295587" cy="323579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3920F-E97A-4D84-B42A-5133399B6FE0}"/>
              </a:ext>
            </a:extLst>
          </p:cNvPr>
          <p:cNvSpPr txBox="1"/>
          <p:nvPr/>
        </p:nvSpPr>
        <p:spPr>
          <a:xfrm>
            <a:off x="1970202" y="3318235"/>
            <a:ext cx="9194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 and Lord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4DE1FC-4349-4D56-AFB6-34B6876DF51F}"/>
              </a:ext>
            </a:extLst>
          </p:cNvPr>
          <p:cNvSpPr txBox="1"/>
          <p:nvPr/>
        </p:nvSpPr>
        <p:spPr>
          <a:xfrm>
            <a:off x="2045616" y="4666268"/>
            <a:ext cx="837100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n>
                  <a:solidFill>
                    <a:schemeClr val="bg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How do we receive him?</a:t>
            </a:r>
          </a:p>
        </p:txBody>
      </p:sp>
    </p:spTree>
    <p:extLst>
      <p:ext uri="{BB962C8B-B14F-4D97-AF65-F5344CB8AC3E}">
        <p14:creationId xmlns:p14="http://schemas.microsoft.com/office/powerpoint/2010/main" val="10536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2" y="1586265"/>
            <a:ext cx="5068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>
                  <a:solidFill>
                    <a:schemeClr val="accent1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Jesus bandwagon</a:t>
            </a:r>
          </a:p>
          <a:p>
            <a:r>
              <a:rPr lang="en-GB" sz="3200" b="1" dirty="0">
                <a:ln>
                  <a:solidFill>
                    <a:schemeClr val="accent1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A triumphal entry?</a:t>
            </a:r>
          </a:p>
        </p:txBody>
      </p:sp>
    </p:spTree>
    <p:extLst>
      <p:ext uri="{BB962C8B-B14F-4D97-AF65-F5344CB8AC3E}">
        <p14:creationId xmlns:p14="http://schemas.microsoft.com/office/powerpoint/2010/main" val="21498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2" y="1620000"/>
            <a:ext cx="506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/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1. Jesus, the mastermind</a:t>
            </a:r>
          </a:p>
        </p:txBody>
      </p:sp>
    </p:spTree>
    <p:extLst>
      <p:ext uri="{BB962C8B-B14F-4D97-AF65-F5344CB8AC3E}">
        <p14:creationId xmlns:p14="http://schemas.microsoft.com/office/powerpoint/2010/main" val="349091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1074738" lvl="1" indent="-358775">
              <a:buFont typeface="+mj-lt"/>
              <a:buAutoNum type="romanLcPeriod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His mode of transport</a:t>
            </a:r>
          </a:p>
        </p:txBody>
      </p:sp>
    </p:spTree>
    <p:extLst>
      <p:ext uri="{BB962C8B-B14F-4D97-AF65-F5344CB8AC3E}">
        <p14:creationId xmlns:p14="http://schemas.microsoft.com/office/powerpoint/2010/main" val="19731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1074738" lvl="1" indent="-358775">
              <a:buFont typeface="+mj-lt"/>
              <a:buAutoNum type="romanLcPeriod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His mode of transport</a:t>
            </a:r>
          </a:p>
          <a:p>
            <a:pPr marL="1074738" lvl="1" indent="-358775">
              <a:buFont typeface="+mj-lt"/>
              <a:buAutoNum type="romanLcPeriod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Accomplishment of Zech. 9:9</a:t>
            </a:r>
            <a:endParaRPr lang="en-GB" sz="3600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</p:txBody>
      </p:sp>
    </p:spTree>
    <p:extLst>
      <p:ext uri="{BB962C8B-B14F-4D97-AF65-F5344CB8AC3E}">
        <p14:creationId xmlns:p14="http://schemas.microsoft.com/office/powerpoint/2010/main" val="106057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Palm branches</a:t>
            </a:r>
          </a:p>
        </p:txBody>
      </p:sp>
    </p:spTree>
    <p:extLst>
      <p:ext uri="{BB962C8B-B14F-4D97-AF65-F5344CB8AC3E}">
        <p14:creationId xmlns:p14="http://schemas.microsoft.com/office/powerpoint/2010/main" val="363075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lm-sunday-2">
            <a:extLst>
              <a:ext uri="{FF2B5EF4-FFF2-40B4-BE49-F238E27FC236}">
                <a16:creationId xmlns:a16="http://schemas.microsoft.com/office/drawing/2014/main" id="{2401280E-EB15-4AEF-AF24-5AB75EA120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21330-DE35-4581-9812-E5DD7E8D1F93}"/>
              </a:ext>
            </a:extLst>
          </p:cNvPr>
          <p:cNvSpPr txBox="1"/>
          <p:nvPr/>
        </p:nvSpPr>
        <p:spPr>
          <a:xfrm>
            <a:off x="5392132" y="509047"/>
            <a:ext cx="6438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Jesus’ Coronation Procession</a:t>
            </a:r>
          </a:p>
          <a:p>
            <a:pPr algn="r"/>
            <a:r>
              <a:rPr lang="en-GB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Colonna MT" panose="04020805060202030203" pitchFamily="82" charset="0"/>
              </a:rPr>
              <a:t>John 12:12-19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3F8CE-6D20-47F2-84F2-A6CED2791DF3}"/>
              </a:ext>
            </a:extLst>
          </p:cNvPr>
          <p:cNvSpPr txBox="1"/>
          <p:nvPr/>
        </p:nvSpPr>
        <p:spPr>
          <a:xfrm>
            <a:off x="1027521" y="1620000"/>
            <a:ext cx="632538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AutoNum type="arabicPeriod"/>
            </a:pPr>
            <a:r>
              <a:rPr lang="en-GB" sz="32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Jesus, the mastermind</a:t>
            </a:r>
          </a:p>
          <a:p>
            <a:pPr marL="442913" indent="-442913">
              <a:buAutoNum type="arabicPeriod"/>
            </a:pPr>
            <a:r>
              <a:rPr lang="en-GB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badi" panose="020B0604020104020204" pitchFamily="34" charset="0"/>
              </a:rPr>
              <a:t>The welcome vv.12-13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Palm branches</a:t>
            </a:r>
          </a:p>
          <a:p>
            <a:pPr marL="1254125" lvl="1" indent="-358775">
              <a:buFont typeface="+mj-lt"/>
              <a:buAutoNum type="alphaLcParenR"/>
            </a:pPr>
            <a:r>
              <a:rPr lang="en-GB" sz="2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badi" panose="020B0604020104020204" pitchFamily="34" charset="0"/>
              </a:rPr>
              <a:t>Hosanna – Ps.118:25-26</a:t>
            </a:r>
          </a:p>
        </p:txBody>
      </p:sp>
    </p:spTree>
    <p:extLst>
      <p:ext uri="{BB962C8B-B14F-4D97-AF65-F5344CB8AC3E}">
        <p14:creationId xmlns:p14="http://schemas.microsoft.com/office/powerpoint/2010/main" val="72723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1270</Words>
  <Application>Microsoft Office PowerPoint</Application>
  <PresentationFormat>Widescreen</PresentationFormat>
  <Paragraphs>242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Abadi</vt:lpstr>
      <vt:lpstr>Algerian</vt:lpstr>
      <vt:lpstr>Arial</vt:lpstr>
      <vt:lpstr>Calibri</vt:lpstr>
      <vt:lpstr>Calibri Light</vt:lpstr>
      <vt:lpstr>Colonna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Howells</dc:creator>
  <cp:lastModifiedBy>Josh Tanton</cp:lastModifiedBy>
  <cp:revision>24</cp:revision>
  <dcterms:created xsi:type="dcterms:W3CDTF">2019-11-12T08:57:21Z</dcterms:created>
  <dcterms:modified xsi:type="dcterms:W3CDTF">2019-11-30T11:03:55Z</dcterms:modified>
</cp:coreProperties>
</file>